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8" r:id="rId3"/>
    <p:sldId id="266" r:id="rId4"/>
    <p:sldId id="259" r:id="rId5"/>
    <p:sldId id="258" r:id="rId6"/>
    <p:sldId id="260" r:id="rId7"/>
    <p:sldId id="262" r:id="rId8"/>
    <p:sldId id="263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44" autoAdjust="0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D8524-C525-49C4-AE7D-084517B62BBD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1A18F-99F2-486B-ABCE-049AB0F6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4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9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4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0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6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7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9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4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34AE-4DDF-4106-B8EF-98038195A66C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F086-EFE3-48DE-810D-ABDD89079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056" y="248064"/>
            <a:ext cx="2834194" cy="19348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824" y="2330025"/>
            <a:ext cx="8504657" cy="34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492" y="111956"/>
            <a:ext cx="5349923" cy="30093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19" y="3323941"/>
            <a:ext cx="4462817" cy="33471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296" y="3347113"/>
            <a:ext cx="4431921" cy="33239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6" y="111956"/>
            <a:ext cx="5349922" cy="30093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09"/>
          <a:stretch/>
        </p:blipFill>
        <p:spPr>
          <a:xfrm>
            <a:off x="8693625" y="3348615"/>
            <a:ext cx="3084393" cy="32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7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35" y="770940"/>
            <a:ext cx="4412709" cy="30594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626" y="734598"/>
            <a:ext cx="3646759" cy="31321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376" y="4151728"/>
            <a:ext cx="3230773" cy="24230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826" y="770940"/>
            <a:ext cx="2294609" cy="30594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137" y="4152016"/>
            <a:ext cx="4309313" cy="24227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47" y="4152016"/>
            <a:ext cx="3230389" cy="24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prstClr val="black"/>
                </a:solidFill>
              </a:rPr>
              <a:t>PREPARATION FOR SORTING OF GARBAGE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02" y="3770268"/>
            <a:ext cx="3622340" cy="27167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239" y="1821193"/>
            <a:ext cx="3118508" cy="23388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09" y="3764294"/>
            <a:ext cx="3630304" cy="2722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6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DIVIDED GARBAGE IN  THREE PARTS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9" t="26807" r="5160" b="16936"/>
          <a:stretch/>
        </p:blipFill>
        <p:spPr>
          <a:xfrm>
            <a:off x="442414" y="2019869"/>
            <a:ext cx="5421009" cy="29206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159" y="2019869"/>
            <a:ext cx="5237710" cy="29462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013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COLLECT GARBAGE FOR MAKING KHAAD </a:t>
            </a:r>
            <a:endParaRPr lang="en-US" b="1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25" y="1963350"/>
            <a:ext cx="5652912" cy="3168207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514" y="1963351"/>
            <a:ext cx="4749286" cy="3905186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1365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PLASTIC RECYCLE </a:t>
            </a:r>
            <a:endParaRPr lang="en-US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9" t="1363" r="44147" b="-3229"/>
          <a:stretch/>
        </p:blipFill>
        <p:spPr>
          <a:xfrm>
            <a:off x="3932829" y="1895438"/>
            <a:ext cx="3125337" cy="3725838"/>
          </a:xfrm>
          <a:ln w="38100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9" t="-1" r="31513" b="1"/>
          <a:stretch/>
        </p:blipFill>
        <p:spPr>
          <a:xfrm>
            <a:off x="1037228" y="1895438"/>
            <a:ext cx="2659282" cy="372583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28" t="9491" r="-1"/>
          <a:stretch/>
        </p:blipFill>
        <p:spPr>
          <a:xfrm>
            <a:off x="7268568" y="1895438"/>
            <a:ext cx="2557820" cy="374821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37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/>
              <a:t>CLOTHES RECYCLING</a:t>
            </a:r>
            <a:endParaRPr lang="en-US" sz="8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502" y="3886204"/>
            <a:ext cx="3500995" cy="2625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38"/>
          <a:stretch/>
        </p:blipFill>
        <p:spPr>
          <a:xfrm>
            <a:off x="580239" y="1947724"/>
            <a:ext cx="3471451" cy="4316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502" y="1947723"/>
            <a:ext cx="3500995" cy="2333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" t="7708" r="-1"/>
          <a:stretch/>
        </p:blipFill>
        <p:spPr>
          <a:xfrm>
            <a:off x="8338194" y="1947723"/>
            <a:ext cx="3015606" cy="4193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082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en-US" b="1" dirty="0" smtClean="0"/>
              <a:t>NEW INVENTIONS </a:t>
            </a:r>
            <a:endParaRPr lang="en-US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417" y="1672715"/>
            <a:ext cx="3767419" cy="2825566"/>
          </a:xfrm>
          <a:ln w="38100">
            <a:solidFill>
              <a:schemeClr val="accent3">
                <a:lumMod val="50000"/>
              </a:schemeClr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1" y="1667400"/>
            <a:ext cx="3781815" cy="283636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400" y="1667400"/>
            <a:ext cx="3477051" cy="4636068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904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514"/>
            <a:ext cx="10515600" cy="35984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B0F0"/>
                </a:solidFill>
              </a:rPr>
              <a:t>PAPER RECYCLING </a:t>
            </a:r>
            <a:br>
              <a:rPr lang="en-US" sz="5400" b="1" dirty="0" smtClean="0">
                <a:solidFill>
                  <a:srgbClr val="00B0F0"/>
                </a:solidFill>
              </a:rPr>
            </a:br>
            <a:r>
              <a:rPr lang="en-US" sz="5400" b="1" dirty="0" smtClean="0">
                <a:solidFill>
                  <a:srgbClr val="00B0F0"/>
                </a:solidFill>
              </a:rPr>
              <a:t>PAPIER MACHE </a:t>
            </a:r>
            <a:endParaRPr lang="en-US" sz="5400" b="1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976" y="4168128"/>
            <a:ext cx="3383506" cy="253762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971" y="390991"/>
            <a:ext cx="3090512" cy="231788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77" y="4168128"/>
            <a:ext cx="3383505" cy="253762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77" y="390991"/>
            <a:ext cx="3111251" cy="233343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486" y="2079167"/>
            <a:ext cx="3661027" cy="3652891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50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23</Words>
  <Application>Microsoft Office PowerPoint</Application>
  <PresentationFormat>Widescreen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PREPARATION FOR SORTING OF GARBAGE</vt:lpstr>
      <vt:lpstr>DIVIDED GARBAGE IN  THREE PARTS</vt:lpstr>
      <vt:lpstr>COLLECT GARBAGE FOR MAKING KHAAD </vt:lpstr>
      <vt:lpstr>PLASTIC RECYCLE </vt:lpstr>
      <vt:lpstr>CLOTHES RECYCLING</vt:lpstr>
      <vt:lpstr>NEW INVENTIONS </vt:lpstr>
      <vt:lpstr>PAPER RECYCLING  PAPIER MACHE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25</cp:revision>
  <dcterms:created xsi:type="dcterms:W3CDTF">2018-02-08T09:14:33Z</dcterms:created>
  <dcterms:modified xsi:type="dcterms:W3CDTF">2018-03-15T07:02:15Z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740389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